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0"/>
  </p:notesMasterIdLst>
  <p:sldIdLst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56" r:id="rId14"/>
    <p:sldId id="273" r:id="rId15"/>
    <p:sldId id="274" r:id="rId16"/>
    <p:sldId id="275" r:id="rId17"/>
    <p:sldId id="267" r:id="rId18"/>
    <p:sldId id="269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7046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-144016" y="1995686"/>
            <a:ext cx="5076056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6000" dirty="0">
                <a:solidFill>
                  <a:schemeClr val="dk2"/>
                </a:solidFill>
              </a:rPr>
              <a:t>Бег </a:t>
            </a:r>
            <a:r>
              <a:rPr lang="ru" sz="6000" dirty="0" smtClean="0">
                <a:solidFill>
                  <a:schemeClr val="dk2"/>
                </a:solidFill>
              </a:rPr>
              <a:t/>
            </a:r>
            <a:br>
              <a:rPr lang="ru" sz="6000" dirty="0" smtClean="0">
                <a:solidFill>
                  <a:schemeClr val="dk2"/>
                </a:solidFill>
              </a:rPr>
            </a:br>
            <a:r>
              <a:rPr lang="ru" sz="6000" dirty="0" smtClean="0">
                <a:solidFill>
                  <a:schemeClr val="dk2"/>
                </a:solidFill>
              </a:rPr>
              <a:t>по лужам</a:t>
            </a:r>
            <a:endParaRPr lang="ru" sz="6000" dirty="0">
              <a:solidFill>
                <a:schemeClr val="dk2"/>
              </a:solidFill>
            </a:endParaRP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056" y="1093707"/>
            <a:ext cx="3781174" cy="379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79512" y="2138686"/>
            <a:ext cx="4690864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6000" dirty="0">
                <a:solidFill>
                  <a:schemeClr val="accent4"/>
                </a:solidFill>
              </a:rPr>
              <a:t>Осенний </a:t>
            </a:r>
            <a:r>
              <a:rPr lang="ru" sz="6000" dirty="0" smtClean="0">
                <a:solidFill>
                  <a:schemeClr val="accent4"/>
                </a:solidFill>
              </a:rPr>
              <a:t/>
            </a:r>
            <a:br>
              <a:rPr lang="ru" sz="6000" dirty="0" smtClean="0">
                <a:solidFill>
                  <a:schemeClr val="accent4"/>
                </a:solidFill>
              </a:rPr>
            </a:br>
            <a:r>
              <a:rPr lang="ru" sz="6000" dirty="0" smtClean="0">
                <a:solidFill>
                  <a:schemeClr val="accent4"/>
                </a:solidFill>
              </a:rPr>
              <a:t>дождик</a:t>
            </a:r>
            <a:endParaRPr lang="ru" sz="6000" dirty="0">
              <a:solidFill>
                <a:schemeClr val="accent4"/>
              </a:solidFill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064" y="987574"/>
            <a:ext cx="3729149" cy="40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0" y="1923679"/>
            <a:ext cx="9144000" cy="1936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rgbClr val="A20000"/>
              </a:buClr>
              <a:buSzPct val="25000"/>
            </a:pPr>
            <a:r>
              <a:rPr lang="ru" sz="6600" b="1" dirty="0">
                <a:solidFill>
                  <a:srgbClr val="A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Закрепление.</a:t>
            </a:r>
          </a:p>
          <a:p>
            <a:pPr lvl="0" algn="ctr">
              <a:buClr>
                <a:srgbClr val="A20000"/>
              </a:buClr>
              <a:buSzPct val="25000"/>
            </a:pPr>
            <a:r>
              <a:rPr lang="ru" sz="6600" b="1" dirty="0">
                <a:solidFill>
                  <a:srgbClr val="A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Числа 1, 2, 3, 4, 5, </a:t>
            </a:r>
            <a:r>
              <a:rPr lang="ru" sz="6600" b="1" dirty="0" smtClean="0">
                <a:solidFill>
                  <a:srgbClr val="A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6,7 </a:t>
            </a:r>
            <a:endParaRPr lang="ru" sz="6600" b="1" dirty="0">
              <a:solidFill>
                <a:srgbClr val="A2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581796"/>
          </a:xfrm>
        </p:spPr>
        <p:txBody>
          <a:bodyPr/>
          <a:lstStyle/>
          <a:p>
            <a:r>
              <a:rPr lang="ru-RU" sz="5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Физминутка</a:t>
            </a:r>
            <a:r>
              <a:rPr lang="ru-RU" sz="5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глаз</a:t>
            </a:r>
            <a:endParaRPr lang="ru-RU" sz="5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013844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по учебнику</a:t>
            </a:r>
            <a:endParaRPr lang="ru-RU" sz="6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22986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Подвижная </a:t>
            </a:r>
            <a:r>
              <a:rPr lang="ru-RU" sz="5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физминутка</a:t>
            </a:r>
            <a:endParaRPr lang="ru-RU" sz="5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251520" y="2142143"/>
            <a:ext cx="4968552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6000" dirty="0" smtClean="0"/>
              <a:t>Работа в тетради</a:t>
            </a:r>
            <a:endParaRPr lang="ru" sz="6000" dirty="0"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256" y="2643758"/>
            <a:ext cx="1791691" cy="207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9"/>
          <p:cNvSpPr txBox="1">
            <a:spLocks noGrp="1"/>
          </p:cNvSpPr>
          <p:nvPr>
            <p:ph type="title"/>
          </p:nvPr>
        </p:nvSpPr>
        <p:spPr>
          <a:xfrm>
            <a:off x="0" y="2138686"/>
            <a:ext cx="91440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6000" b="1" i="1" dirty="0" smtClean="0">
                <a:solidFill>
                  <a:srgbClr val="EF8511"/>
                </a:solidFill>
              </a:rPr>
              <a:t>Спасибо за работу!</a:t>
            </a:r>
            <a:endParaRPr lang="ru" sz="6000" b="1" i="1" dirty="0">
              <a:solidFill>
                <a:srgbClr val="EF851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661916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Математическая разминка</a:t>
            </a:r>
            <a:endParaRPr lang="ru-RU" sz="4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6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" sz="3600" b="1">
                <a:solidFill>
                  <a:srgbClr val="B45F06"/>
                </a:solidFill>
              </a:rPr>
              <a:t>ПРИНЦЕССА ОСЕНЬ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3362"/>
          <a:stretch/>
        </p:blipFill>
        <p:spPr>
          <a:xfrm>
            <a:off x="2561225" y="1027300"/>
            <a:ext cx="3624625" cy="386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1204400" y="1473625"/>
            <a:ext cx="6858000" cy="268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l="1757" t="3194" r="1661" b="2581"/>
          <a:stretch/>
        </p:blipFill>
        <p:spPr>
          <a:xfrm>
            <a:off x="31903" y="-2"/>
            <a:ext cx="9112100" cy="608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30050" y="5453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ru" sz="6000" dirty="0" smtClean="0"/>
              <a:t>Назовите</a:t>
            </a:r>
            <a:endParaRPr lang="ru" sz="6000" dirty="0"/>
          </a:p>
        </p:txBody>
      </p:sp>
      <p:sp>
        <p:nvSpPr>
          <p:cNvPr id="157" name="Shape 157"/>
          <p:cNvSpPr txBox="1"/>
          <p:nvPr/>
        </p:nvSpPr>
        <p:spPr>
          <a:xfrm>
            <a:off x="304650" y="1402775"/>
            <a:ext cx="8480400" cy="317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587" y="2355726"/>
            <a:ext cx="1200525" cy="20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291" y="2631976"/>
            <a:ext cx="1530425" cy="15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7219" y="2748926"/>
            <a:ext cx="1001825" cy="12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67544" y="70418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6000" dirty="0" smtClean="0">
                <a:solidFill>
                  <a:schemeClr val="dk1"/>
                </a:solidFill>
              </a:rPr>
              <a:t>Назовите</a:t>
            </a:r>
            <a:endParaRPr lang="ru" sz="6000" dirty="0">
              <a:solidFill>
                <a:schemeClr val="dk1"/>
              </a:solidFill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46" y="2139702"/>
            <a:ext cx="1471224" cy="20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45" y="2182277"/>
            <a:ext cx="1471224" cy="201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6801" y="2086564"/>
            <a:ext cx="1580224" cy="22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67544" y="781275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6000" dirty="0" smtClean="0"/>
              <a:t>Сравните</a:t>
            </a:r>
            <a:endParaRPr lang="ru" sz="6000" dirty="0"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600" y="2082684"/>
            <a:ext cx="2040400" cy="20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284" y="2210210"/>
            <a:ext cx="1920274" cy="191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5">
            <a:alphaModFix/>
          </a:blip>
          <a:srcRect l="38409" t="42378" r="37299" b="33602"/>
          <a:stretch/>
        </p:blipFill>
        <p:spPr>
          <a:xfrm rot="10800000">
            <a:off x="3563600" y="2427733"/>
            <a:ext cx="1820774" cy="135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67544" y="915566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6000" dirty="0"/>
              <a:t>Назовите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998950" y="1851670"/>
            <a:ext cx="7481399" cy="22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7200">
                <a:solidFill>
                  <a:srgbClr val="CC0000"/>
                </a:solidFill>
              </a:rPr>
              <a:t>1, 2, 3, 4, 5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914400" y="1347614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4800" dirty="0">
                <a:solidFill>
                  <a:srgbClr val="5B0F00"/>
                </a:solidFill>
              </a:rPr>
              <a:t>КАК ИЗ 7 ПОЛУЧИТЬ 6?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105225" y="2427734"/>
            <a:ext cx="7460100" cy="198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9600"/>
              <a:t>7-1</a:t>
            </a:r>
            <a:r>
              <a:rPr lang="ru" sz="9600" smtClean="0"/>
              <a:t>= 6</a:t>
            </a:r>
            <a:endParaRPr lang="ru" sz="9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57</Words>
  <Application>Microsoft Office PowerPoint</Application>
  <PresentationFormat>Экран (16:9)</PresentationFormat>
  <Paragraphs>20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color-strip</vt:lpstr>
      <vt:lpstr>Тема Office</vt:lpstr>
      <vt:lpstr>Презентация PowerPoint</vt:lpstr>
      <vt:lpstr>Математическая разминка</vt:lpstr>
      <vt:lpstr>ПРИНЦЕССА ОСЕНЬ</vt:lpstr>
      <vt:lpstr>Презентация PowerPoint</vt:lpstr>
      <vt:lpstr>  Назовите</vt:lpstr>
      <vt:lpstr>Назовите</vt:lpstr>
      <vt:lpstr>Сравните</vt:lpstr>
      <vt:lpstr>Назовите</vt:lpstr>
      <vt:lpstr>КАК ИЗ 7 ПОЛУЧИТЬ 6?</vt:lpstr>
      <vt:lpstr>Бег  по лужам</vt:lpstr>
      <vt:lpstr>Осенний  дождик</vt:lpstr>
      <vt:lpstr>Презентация PowerPoint</vt:lpstr>
      <vt:lpstr>Физминутка для глаз</vt:lpstr>
      <vt:lpstr>работа по учебнику</vt:lpstr>
      <vt:lpstr>Подвижная физминутка</vt:lpstr>
      <vt:lpstr>Работа в тетради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Николаевна Козлович</dc:creator>
  <cp:lastModifiedBy>User</cp:lastModifiedBy>
  <cp:revision>11</cp:revision>
  <dcterms:modified xsi:type="dcterms:W3CDTF">2021-12-23T06:08:34Z</dcterms:modified>
</cp:coreProperties>
</file>